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57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2AC53"/>
    <a:srgbClr val="1F4D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92" d="100"/>
          <a:sy n="92" d="100"/>
        </p:scale>
        <p:origin x="859" y="8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49F6FB-39BE-D94C-0AD7-7D43BA8E7B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E56485-3D5F-A6C0-F02F-D3D0A930A8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40FBE4-8B01-F20D-560F-E6E14CC03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5ED3B-19EF-4676-A4ED-2F64D2EE2398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18FEEC-6DE3-318D-B303-FDB6ABCE7D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915716-978B-384B-EB85-AC92B1BBB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C17F1-650B-4987-BDA6-D107C99111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411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27C507-DE3D-24BC-A904-FC17152F75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D18284-0E64-FF09-B81D-315CF6460A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4FEF2F-7821-D4CA-B802-1E92C8D40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5ED3B-19EF-4676-A4ED-2F64D2EE2398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62A6BF-FE34-396F-595F-8CFF0FF24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D1E988-3D78-0B30-7870-DED90A7BE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C17F1-650B-4987-BDA6-D107C99111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248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F478C70-F1CB-547D-EBAA-B5961A36CB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2E4156-9AA1-D1A8-233C-F9FCD971C3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4FBF47-A2DE-88DF-F517-3971C8E04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5ED3B-19EF-4676-A4ED-2F64D2EE2398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4D1F95-1CD8-3227-CBFE-4F95808FD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CC2C6B-B495-6329-78AA-57304A4A0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C17F1-650B-4987-BDA6-D107C99111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65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4A0467-2059-7B0C-9E5B-3B4D69DAC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6F8EB4-6508-9EDE-EEDF-809EE6FD4D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35DD67-5157-B3C4-EDB7-E9A182D16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5ED3B-19EF-4676-A4ED-2F64D2EE2398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1D9BFD-D5A8-DBE4-4882-ADFD65E80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B154F2-FBC7-4086-1D74-0D2E33041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C17F1-650B-4987-BDA6-D107C99111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73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B452AB-1592-4F31-1AED-B7847E121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700C84-C529-C283-A802-E54A69CA95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E6B8E7-A8ED-0E79-AF62-3FE763C82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5ED3B-19EF-4676-A4ED-2F64D2EE2398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D4331E-80ED-104E-DBDF-B09DFB046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4BE167-BAB8-D0FA-4BDD-F89C8AF95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C17F1-650B-4987-BDA6-D107C99111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733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7AF18-41E8-3111-E463-915FAD13D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89768D-D806-984C-4944-FB1CDF6B89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26DE94-8497-AEC8-73BF-A1C5FBED5F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E361E6-8002-A7C0-AEF7-71797B5C6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5ED3B-19EF-4676-A4ED-2F64D2EE2398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F0A190-C629-A2CC-CD69-473C84AF6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3DD590-20B9-196B-4603-50A236E27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C17F1-650B-4987-BDA6-D107C99111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153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FB8647-9B8C-8887-C714-FA6674974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335F52-A90B-F892-896A-6A5567F3DE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CCEB78-21AD-1A67-8717-AFE371A959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97FAC0-D364-2673-44BF-8DC0B57E62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9487C1-0809-CBAE-8523-589719D499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3CCB3E8-65A8-7CD2-992F-863CF76356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5ED3B-19EF-4676-A4ED-2F64D2EE2398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5CB0B5-4A8C-9C64-D492-8A38EF7D1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97D4ECA-ADF7-9F5E-38A7-7283F6156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C17F1-650B-4987-BDA6-D107C99111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189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7B903-2866-9F0F-AD6C-C6E32303E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75DFE1-CDB2-BDAC-0337-72F66F939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5ED3B-19EF-4676-A4ED-2F64D2EE2398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6B6D41-0188-100A-1A2D-B753738BF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A57802-E43F-7CB1-84C0-85F3F779A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C17F1-650B-4987-BDA6-D107C99111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456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92038B2-5471-FD5A-F7C8-7B3AB452E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5ED3B-19EF-4676-A4ED-2F64D2EE2398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86E35B-7A64-3B51-F6E4-B5B7111E3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A25B9C-B547-7875-20DF-35EF36A71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C17F1-650B-4987-BDA6-D107C99111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712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82585C-DB64-23CF-6A5F-BD4E06F62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9FC379-19E8-E6DE-A6BE-43319EE92A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FA0709-F2D3-682E-D5E8-824F562312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B886A8-E5FC-6F1D-44E4-3284AD08D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5ED3B-19EF-4676-A4ED-2F64D2EE2398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A6CBEB-2F1F-BE71-459F-72ADE8F94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2ACF29-EC3B-00AC-FD17-2F75DE74D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C17F1-650B-4987-BDA6-D107C99111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357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443A0-C1FE-87FF-4059-C1FD116D8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6D3F75-949C-B050-22B1-F4F598F67A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CA31F8-E770-84C5-4A60-3B5CD4B823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0F3E6B-2E4D-FA7A-DC43-8607A52ED7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5ED3B-19EF-4676-A4ED-2F64D2EE2398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3E4255-D486-E4B9-63C0-80503F088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751413-444A-3B90-358C-697F796FD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C17F1-650B-4987-BDA6-D107C99111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760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0FDA7B5-60EE-F76A-2D20-119C96EA1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98A5CB-ECA4-1537-01E5-31A4F8F0E7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ED40B0-F481-1EE6-970C-FF07A414C4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165ED3B-19EF-4676-A4ED-2F64D2EE2398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7CCE18-46A2-6439-04B8-C1C6555A27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91C12F-76A5-8CE1-8EC5-D541453DF9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81C17F1-650B-4987-BDA6-D107C99111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091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romn.io/2021/03/i2c-real-time-clock-rtc-ds1307-writeread.html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allout 76: Inside the Vault – Anniversary Stats, Limited Preview &amp; More!">
            <a:extLst>
              <a:ext uri="{FF2B5EF4-FFF2-40B4-BE49-F238E27FC236}">
                <a16:creationId xmlns:a16="http://schemas.microsoft.com/office/drawing/2014/main" id="{84D2132D-E9CD-DCB5-885C-CCF6DB994DA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58" t="6323" r="16624"/>
          <a:stretch/>
        </p:blipFill>
        <p:spPr bwMode="auto">
          <a:xfrm>
            <a:off x="0" y="-248224"/>
            <a:ext cx="12192000" cy="7354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EB8D6B7-90A1-7CF3-C3A0-847838714B34}"/>
              </a:ext>
            </a:extLst>
          </p:cNvPr>
          <p:cNvSpPr>
            <a:spLocks/>
          </p:cNvSpPr>
          <p:nvPr/>
        </p:nvSpPr>
        <p:spPr>
          <a:xfrm>
            <a:off x="-1168924" y="825678"/>
            <a:ext cx="8889476" cy="1904214"/>
          </a:xfrm>
          <a:prstGeom prst="roundRect">
            <a:avLst/>
          </a:prstGeom>
          <a:solidFill>
            <a:srgbClr val="1F4D8C"/>
          </a:solidFill>
          <a:ln w="28575">
            <a:solidFill>
              <a:srgbClr val="C2AC5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2F343E-D731-BFB2-326C-AD48270389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169377"/>
            <a:ext cx="7510021" cy="1560516"/>
          </a:xfrm>
        </p:spPr>
        <p:txBody>
          <a:bodyPr>
            <a:noAutofit/>
          </a:bodyPr>
          <a:lstStyle/>
          <a:p>
            <a:r>
              <a:rPr lang="en-US" sz="8400" b="1" dirty="0" err="1">
                <a:solidFill>
                  <a:srgbClr val="C2AC53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PIPBoy</a:t>
            </a:r>
            <a:r>
              <a:rPr lang="en-US" sz="8400" b="1" dirty="0">
                <a:solidFill>
                  <a:srgbClr val="C2AC53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MARK I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E9ACDA-B1B1-156B-F68C-7F202F5A59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69131" y="1169376"/>
            <a:ext cx="6092858" cy="526071"/>
          </a:xfrm>
        </p:spPr>
        <p:txBody>
          <a:bodyPr/>
          <a:lstStyle/>
          <a:p>
            <a:r>
              <a:rPr lang="en-US" dirty="0">
                <a:solidFill>
                  <a:srgbClr val="C2AC53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Anika </a:t>
            </a:r>
            <a:r>
              <a:rPr lang="en-US" dirty="0" err="1">
                <a:solidFill>
                  <a:srgbClr val="C2AC53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Roskowski</a:t>
            </a:r>
            <a:r>
              <a:rPr lang="en-US" dirty="0">
                <a:solidFill>
                  <a:srgbClr val="C2AC53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and Mak Mckinney Present</a:t>
            </a:r>
          </a:p>
        </p:txBody>
      </p:sp>
      <p:pic>
        <p:nvPicPr>
          <p:cNvPr id="8" name="Picture 7" descr="A cartoon of a person giving a thumbs up&#10;&#10;Description automatically generated">
            <a:extLst>
              <a:ext uri="{FF2B5EF4-FFF2-40B4-BE49-F238E27FC236}">
                <a16:creationId xmlns:a16="http://schemas.microsoft.com/office/drawing/2014/main" id="{524BB007-8B11-FC22-1F2C-67A2C7809D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664" b="29685"/>
          <a:stretch/>
        </p:blipFill>
        <p:spPr>
          <a:xfrm>
            <a:off x="5128182" y="1410833"/>
            <a:ext cx="7063818" cy="5695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006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3" name="Slide Background">
            <a:extLst>
              <a:ext uri="{FF2B5EF4-FFF2-40B4-BE49-F238E27FC236}">
                <a16:creationId xmlns:a16="http://schemas.microsoft.com/office/drawing/2014/main" id="{C73BBEEF-B456-4A39-B44B-5A53E698A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098" name="Picture 2" descr="&quot;Pip-Boy 3000 Mark IV&quot; Retro Fallout Ad Art Print">
            <a:extLst>
              <a:ext uri="{FF2B5EF4-FFF2-40B4-BE49-F238E27FC236}">
                <a16:creationId xmlns:a16="http://schemas.microsoft.com/office/drawing/2014/main" id="{7C2E5D26-1436-F4CE-43B7-9DBC2DE91929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4" b="165"/>
          <a:stretch/>
        </p:blipFill>
        <p:spPr bwMode="auto">
          <a:xfrm rot="21387302">
            <a:off x="213339" y="55547"/>
            <a:ext cx="5682018" cy="7003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4105" name="Rectangle 4104">
            <a:extLst>
              <a:ext uri="{FF2B5EF4-FFF2-40B4-BE49-F238E27FC236}">
                <a16:creationId xmlns:a16="http://schemas.microsoft.com/office/drawing/2014/main" id="{13A48C6C-3CC4-4EE5-A773-EC1EB7F59C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6000" cy="6858000"/>
          </a:xfrm>
          <a:prstGeom prst="rect">
            <a:avLst/>
          </a:prstGeom>
          <a:ln>
            <a:noFill/>
          </a:ln>
          <a:effectLst>
            <a:outerShdw blurRad="596900" dist="330200" dir="8820000" sx="87000" sy="87000" algn="t" rotWithShape="0">
              <a:srgbClr val="000000">
                <a:alpha val="2666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67F8A0-DD14-38A0-CE6A-0745B9BB9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8" y="744718"/>
            <a:ext cx="5315016" cy="1101758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algn="ctr"/>
            <a:r>
              <a:rPr lang="en-US" sz="80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Inspiration</a:t>
            </a:r>
          </a:p>
        </p:txBody>
      </p:sp>
      <p:sp useBgFill="1">
        <p:nvSpPr>
          <p:cNvPr id="4107" name="Rectangle 4106">
            <a:extLst>
              <a:ext uri="{FF2B5EF4-FFF2-40B4-BE49-F238E27FC236}">
                <a16:creationId xmlns:a16="http://schemas.microsoft.com/office/drawing/2014/main" id="{F489C2E0-4895-4B72-85EA-7EE9FAFFDC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5143500"/>
            <a:ext cx="6096000" cy="1714500"/>
          </a:xfrm>
          <a:prstGeom prst="rect">
            <a:avLst/>
          </a:prstGeom>
          <a:ln>
            <a:noFill/>
          </a:ln>
          <a:effectLst>
            <a:outerShdw blurRad="342900" dist="127000" dir="2400000" sx="90000" sy="90000" algn="t" rotWithShape="0">
              <a:srgbClr val="000000">
                <a:alpha val="26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3A11A9-A674-077B-046A-7CF42EDD113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60A908-3055-CCB7-692B-54EAA07BF55F}"/>
              </a:ext>
            </a:extLst>
          </p:cNvPr>
          <p:cNvSpPr txBox="1"/>
          <p:nvPr/>
        </p:nvSpPr>
        <p:spPr>
          <a:xfrm>
            <a:off x="6768445" y="1733354"/>
            <a:ext cx="475111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Mongolian Baiti" panose="03000500000000000000" pitchFamily="66" charset="0"/>
                <a:cs typeface="Mongolian Baiti" panose="03000500000000000000" pitchFamily="66" charset="0"/>
              </a:rPr>
              <a:t>PIP-Boy (MARK IV) Features:</a:t>
            </a:r>
            <a:br>
              <a:rPr lang="en-US" dirty="0">
                <a:latin typeface="Mongolian Baiti" panose="03000500000000000000" pitchFamily="66" charset="0"/>
                <a:cs typeface="Mongolian Baiti" panose="03000500000000000000" pitchFamily="66" charset="0"/>
              </a:rPr>
            </a:br>
            <a:r>
              <a:rPr lang="en-US" dirty="0">
                <a:latin typeface="Mongolian Baiti" panose="03000500000000000000" pitchFamily="66" charset="0"/>
                <a:cs typeface="Mongolian Baiti" panose="03000500000000000000" pitchFamily="66" charset="0"/>
              </a:rPr>
              <a:t>-     Player Inventory </a:t>
            </a:r>
          </a:p>
          <a:p>
            <a:pPr marL="285750" indent="-285750">
              <a:buFontTx/>
              <a:buChar char="-"/>
            </a:pPr>
            <a:r>
              <a:rPr lang="en-US" dirty="0">
                <a:latin typeface="Mongolian Baiti" panose="03000500000000000000" pitchFamily="66" charset="0"/>
                <a:cs typeface="Mongolian Baiti" panose="03000500000000000000" pitchFamily="66" charset="0"/>
              </a:rPr>
              <a:t>Player Positions and Map</a:t>
            </a:r>
          </a:p>
          <a:p>
            <a:pPr marL="285750" indent="-285750">
              <a:buFontTx/>
              <a:buChar char="-"/>
            </a:pPr>
            <a:r>
              <a:rPr lang="en-US" dirty="0">
                <a:latin typeface="Mongolian Baiti" panose="03000500000000000000" pitchFamily="66" charset="0"/>
                <a:cs typeface="Mongolian Baiti" panose="03000500000000000000" pitchFamily="66" charset="0"/>
              </a:rPr>
              <a:t>Radio &amp; </a:t>
            </a:r>
            <a:r>
              <a:rPr lang="en-US" dirty="0" err="1">
                <a:latin typeface="Mongolian Baiti" panose="03000500000000000000" pitchFamily="66" charset="0"/>
                <a:cs typeface="Mongolian Baiti" panose="03000500000000000000" pitchFamily="66" charset="0"/>
              </a:rPr>
              <a:t>Holotape</a:t>
            </a:r>
            <a:r>
              <a:rPr lang="en-US" dirty="0">
                <a:latin typeface="Mongolian Baiti" panose="03000500000000000000" pitchFamily="66" charset="0"/>
                <a:cs typeface="Mongolian Baiti" panose="03000500000000000000" pitchFamily="66" charset="0"/>
              </a:rPr>
              <a:t> Player</a:t>
            </a:r>
          </a:p>
          <a:p>
            <a:pPr marL="285750" indent="-285750">
              <a:buFontTx/>
              <a:buChar char="-"/>
            </a:pPr>
            <a:r>
              <a:rPr lang="en-US" dirty="0">
                <a:latin typeface="Mongolian Baiti" panose="03000500000000000000" pitchFamily="66" charset="0"/>
                <a:cs typeface="Mongolian Baiti" panose="03000500000000000000" pitchFamily="66" charset="0"/>
              </a:rPr>
              <a:t>Quest Logs</a:t>
            </a:r>
          </a:p>
          <a:p>
            <a:pPr marL="285750" indent="-285750">
              <a:buFontTx/>
              <a:buChar char="-"/>
            </a:pPr>
            <a:endParaRPr lang="en-US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r>
              <a:rPr lang="en-US" b="1" dirty="0">
                <a:latin typeface="Mongolian Baiti" panose="03000500000000000000" pitchFamily="66" charset="0"/>
                <a:cs typeface="Mongolian Baiti" panose="03000500000000000000" pitchFamily="66" charset="0"/>
              </a:rPr>
              <a:t>PIP-Boy (MARK I) Features:</a:t>
            </a:r>
            <a:br>
              <a:rPr lang="en-US" b="1" dirty="0">
                <a:latin typeface="Mongolian Baiti" panose="03000500000000000000" pitchFamily="66" charset="0"/>
                <a:cs typeface="Mongolian Baiti" panose="03000500000000000000" pitchFamily="66" charset="0"/>
              </a:rPr>
            </a:br>
            <a:r>
              <a:rPr lang="en-US" dirty="0">
                <a:latin typeface="Mongolian Baiti" panose="03000500000000000000" pitchFamily="66" charset="0"/>
                <a:cs typeface="Mongolian Baiti" panose="03000500000000000000" pitchFamily="66" charset="0"/>
              </a:rPr>
              <a:t>-     Clock Display</a:t>
            </a:r>
          </a:p>
          <a:p>
            <a:pPr marL="285750" indent="-285750">
              <a:buFontTx/>
              <a:buChar char="-"/>
            </a:pPr>
            <a:r>
              <a:rPr lang="en-US" dirty="0">
                <a:latin typeface="Mongolian Baiti" panose="03000500000000000000" pitchFamily="66" charset="0"/>
                <a:cs typeface="Mongolian Baiti" panose="03000500000000000000" pitchFamily="66" charset="0"/>
              </a:rPr>
              <a:t>Weather and Location</a:t>
            </a:r>
          </a:p>
          <a:p>
            <a:pPr marL="285750" indent="-285750">
              <a:buFontTx/>
              <a:buChar char="-"/>
            </a:pPr>
            <a:r>
              <a:rPr lang="en-US" dirty="0">
                <a:latin typeface="Mongolian Baiti" panose="03000500000000000000" pitchFamily="66" charset="0"/>
                <a:cs typeface="Mongolian Baiti" panose="03000500000000000000" pitchFamily="66" charset="0"/>
              </a:rPr>
              <a:t>Music Player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F4EA161-459B-D2E2-20D0-538201807E7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1630" b="10494"/>
          <a:stretch/>
        </p:blipFill>
        <p:spPr>
          <a:xfrm>
            <a:off x="8578893" y="4832157"/>
            <a:ext cx="3249940" cy="154714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5F978C5-8844-EA86-398E-B6391820D829}"/>
              </a:ext>
            </a:extLst>
          </p:cNvPr>
          <p:cNvSpPr txBox="1"/>
          <p:nvPr/>
        </p:nvSpPr>
        <p:spPr>
          <a:xfrm>
            <a:off x="8530925" y="6389318"/>
            <a:ext cx="32696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https://fallout.fandom.com/wiki/Pip-Boy</a:t>
            </a:r>
          </a:p>
        </p:txBody>
      </p:sp>
    </p:spTree>
    <p:extLst>
      <p:ext uri="{BB962C8B-B14F-4D97-AF65-F5344CB8AC3E}">
        <p14:creationId xmlns:p14="http://schemas.microsoft.com/office/powerpoint/2010/main" val="42384598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35B1326-6001-EC51-17D8-488F0DDCB66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227" t="4066" b="2451"/>
          <a:stretch/>
        </p:blipFill>
        <p:spPr>
          <a:xfrm>
            <a:off x="301580" y="146650"/>
            <a:ext cx="8949424" cy="6180294"/>
          </a:xfrm>
          <a:prstGeom prst="rect">
            <a:avLst/>
          </a:prstGeom>
        </p:spPr>
      </p:pic>
      <p:pic>
        <p:nvPicPr>
          <p:cNvPr id="5" name="Picture 4" descr="A cartoon of a person in a lab coat holding a flask&#10;&#10;Description automatically generated">
            <a:extLst>
              <a:ext uri="{FF2B5EF4-FFF2-40B4-BE49-F238E27FC236}">
                <a16:creationId xmlns:a16="http://schemas.microsoft.com/office/drawing/2014/main" id="{C60EEE3F-94C4-E320-F35B-4DFD4AF98F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87"/>
          <a:stretch/>
        </p:blipFill>
        <p:spPr>
          <a:xfrm>
            <a:off x="8982060" y="2406183"/>
            <a:ext cx="3295650" cy="4451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1998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0E14F-EE28-7925-F711-39694D384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445" y="176589"/>
            <a:ext cx="10515600" cy="1325563"/>
          </a:xfrm>
        </p:spPr>
        <p:txBody>
          <a:bodyPr/>
          <a:lstStyle/>
          <a:p>
            <a:r>
              <a:rPr lang="en-US" u="sng">
                <a:latin typeface="Mongolian Baiti" panose="03000500000000000000" pitchFamily="66" charset="0"/>
                <a:cs typeface="Mongolian Baiti" panose="03000500000000000000" pitchFamily="66" charset="0"/>
              </a:rPr>
              <a:t>Code </a:t>
            </a:r>
            <a:r>
              <a:rPr lang="en-US" u="sng" dirty="0">
                <a:latin typeface="Mongolian Baiti" panose="03000500000000000000" pitchFamily="66" charset="0"/>
                <a:cs typeface="Mongolian Baiti" panose="03000500000000000000" pitchFamily="66" charset="0"/>
              </a:rPr>
              <a:t>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CAF829-8A80-7144-67E4-E2C08C3A4B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5431" y="1253331"/>
            <a:ext cx="6505280" cy="4351338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Provided lab files for PA5, PA6</a:t>
            </a:r>
            <a:endParaRPr lang="en-US" sz="2400" dirty="0">
              <a:latin typeface="Mongolian Baiti" panose="03000500000000000000" pitchFamily="66" charset="0"/>
              <a:cs typeface="Mongolian Baiti" panose="03000500000000000000" pitchFamily="66" charset="0"/>
              <a:hlinkClick r:id="rId2"/>
            </a:endParaRPr>
          </a:p>
          <a:p>
            <a:r>
              <a:rPr lang="en-US" sz="24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Interfacing with DS1307 with I2C Protocol </a:t>
            </a:r>
            <a:r>
              <a:rPr lang="en-US" sz="2400" dirty="0">
                <a:latin typeface="Mongolian Baiti" panose="03000500000000000000" pitchFamily="66" charset="0"/>
                <a:cs typeface="Mongolian Baiti" panose="03000500000000000000" pitchFamily="66" charset="0"/>
                <a:hlinkClick r:id="rId2"/>
              </a:rPr>
              <a:t>https://www.romn.io/2021/03/i2c-real-time-clock-rtc-ds1307-writeread.html</a:t>
            </a:r>
            <a:r>
              <a:rPr lang="en-US" sz="24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endParaRPr lang="en-US" sz="2400" i="1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pPr marL="0" indent="0">
              <a:buNone/>
            </a:pPr>
            <a:endParaRPr lang="en-US" sz="24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pic>
        <p:nvPicPr>
          <p:cNvPr id="5122" name="Picture 2" descr="Poster, Affiche Fallout 4 - Vault Forever en ligne | 3+1 GRATUIT |  Europosters">
            <a:extLst>
              <a:ext uri="{FF2B5EF4-FFF2-40B4-BE49-F238E27FC236}">
                <a16:creationId xmlns:a16="http://schemas.microsoft.com/office/drawing/2014/main" id="{261763A6-44C4-A556-9060-C028EC2D1E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81856">
            <a:off x="7157781" y="102874"/>
            <a:ext cx="4707701" cy="7061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13527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1EB04-0D06-1615-C0E8-59AA7E194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711" y="529453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u="sng" dirty="0">
                <a:latin typeface="Mongolian Baiti" panose="03000500000000000000" pitchFamily="66" charset="0"/>
                <a:cs typeface="Mongolian Baiti" panose="03000500000000000000" pitchFamily="66" charset="0"/>
              </a:rPr>
              <a:t>Work Distribution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730E71-112A-1270-D690-8558C2D122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8711" y="1278732"/>
            <a:ext cx="5157787" cy="823912"/>
          </a:xfrm>
        </p:spPr>
        <p:txBody>
          <a:bodyPr/>
          <a:lstStyle/>
          <a:p>
            <a:r>
              <a:rPr lang="en-US" dirty="0">
                <a:latin typeface="Mongolian Baiti" panose="03000500000000000000" pitchFamily="66" charset="0"/>
                <a:cs typeface="Mongolian Baiti" panose="03000500000000000000" pitchFamily="66" charset="0"/>
              </a:rPr>
              <a:t>Anika </a:t>
            </a:r>
            <a:r>
              <a:rPr lang="en-US" dirty="0" err="1">
                <a:latin typeface="Mongolian Baiti" panose="03000500000000000000" pitchFamily="66" charset="0"/>
                <a:cs typeface="Mongolian Baiti" panose="03000500000000000000" pitchFamily="66" charset="0"/>
              </a:rPr>
              <a:t>Roskowski</a:t>
            </a:r>
            <a:endParaRPr lang="en-US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F50DB3-BA07-8873-7A05-4C6D7099C2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08711" y="2102644"/>
            <a:ext cx="5157787" cy="3684588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Weather Driver</a:t>
            </a:r>
          </a:p>
          <a:p>
            <a:r>
              <a:rPr lang="en-US" sz="20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LCD Driver</a:t>
            </a:r>
          </a:p>
          <a:p>
            <a:r>
              <a:rPr lang="en-US" sz="20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RTC Driver</a:t>
            </a:r>
          </a:p>
          <a:p>
            <a:r>
              <a:rPr lang="en-US" sz="20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Audio Driver</a:t>
            </a:r>
          </a:p>
          <a:p>
            <a:r>
              <a:rPr lang="en-US" sz="20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Weather/LCD Integration</a:t>
            </a:r>
          </a:p>
          <a:p>
            <a:r>
              <a:rPr lang="en-US" sz="20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Circuit Construction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343DBA-BFDE-D08F-3F64-A0F8FB866E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504406" y="1278732"/>
            <a:ext cx="5183188" cy="823912"/>
          </a:xfrm>
        </p:spPr>
        <p:txBody>
          <a:bodyPr/>
          <a:lstStyle/>
          <a:p>
            <a:r>
              <a:rPr lang="en-US" dirty="0">
                <a:latin typeface="Mongolian Baiti" panose="03000500000000000000" pitchFamily="66" charset="0"/>
                <a:cs typeface="Mongolian Baiti" panose="03000500000000000000" pitchFamily="66" charset="0"/>
              </a:rPr>
              <a:t>Mak Mckinney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1E09C25-5815-0180-C848-477DC68A89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504406" y="2102644"/>
            <a:ext cx="5183188" cy="3684588"/>
          </a:xfrm>
        </p:spPr>
        <p:txBody>
          <a:bodyPr>
            <a:normAutofit/>
          </a:bodyPr>
          <a:lstStyle/>
          <a:p>
            <a:r>
              <a:rPr lang="en-US" sz="2000">
                <a:latin typeface="Mongolian Baiti" panose="03000500000000000000" pitchFamily="66" charset="0"/>
                <a:cs typeface="Mongolian Baiti" panose="03000500000000000000" pitchFamily="66" charset="0"/>
              </a:rPr>
              <a:t>Finite </a:t>
            </a:r>
            <a:r>
              <a:rPr lang="en-US" sz="20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State Machine</a:t>
            </a:r>
          </a:p>
          <a:p>
            <a:r>
              <a:rPr lang="en-US" sz="20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Audio Integration</a:t>
            </a:r>
          </a:p>
          <a:p>
            <a:r>
              <a:rPr lang="en-US" sz="20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Image Integration</a:t>
            </a:r>
          </a:p>
          <a:p>
            <a:r>
              <a:rPr lang="en-US" sz="20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LCD Displays</a:t>
            </a:r>
          </a:p>
          <a:p>
            <a:r>
              <a:rPr lang="en-US" sz="20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Presentation</a:t>
            </a:r>
          </a:p>
          <a:p>
            <a:r>
              <a:rPr lang="en-US" sz="16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(Attempted Radio API, failed horribly)</a:t>
            </a:r>
            <a:endParaRPr lang="en-US" sz="20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pic>
        <p:nvPicPr>
          <p:cNvPr id="8" name="Picture 7" descr="A cartoon of a person typing on a machine&#10;&#10;Description automatically generated">
            <a:extLst>
              <a:ext uri="{FF2B5EF4-FFF2-40B4-BE49-F238E27FC236}">
                <a16:creationId xmlns:a16="http://schemas.microsoft.com/office/drawing/2014/main" id="{48EF287D-2AA2-0518-D70D-220B7F4930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63" b="13172"/>
          <a:stretch/>
        </p:blipFill>
        <p:spPr>
          <a:xfrm>
            <a:off x="5994399" y="1451728"/>
            <a:ext cx="6197601" cy="5406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6735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ault Tec Corporation | Fallout - YouTube">
            <a:extLst>
              <a:ext uri="{FF2B5EF4-FFF2-40B4-BE49-F238E27FC236}">
                <a16:creationId xmlns:a16="http://schemas.microsoft.com/office/drawing/2014/main" id="{37471FFB-AD91-76B9-153B-81707C26226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0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07063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124</Words>
  <Application>Microsoft Office PowerPoint</Application>
  <PresentationFormat>Widescreen</PresentationFormat>
  <Paragraphs>30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Aptos</vt:lpstr>
      <vt:lpstr>Aptos Display</vt:lpstr>
      <vt:lpstr>Arial</vt:lpstr>
      <vt:lpstr>Mongolian Baiti</vt:lpstr>
      <vt:lpstr>Office Theme</vt:lpstr>
      <vt:lpstr>PIPBoy MARK I</vt:lpstr>
      <vt:lpstr>Inspiration</vt:lpstr>
      <vt:lpstr>PowerPoint Presentation</vt:lpstr>
      <vt:lpstr>Code Sources</vt:lpstr>
      <vt:lpstr>Work Distribution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Mckinney, Makayla Grace</dc:creator>
  <cp:lastModifiedBy>Mckinney, Makayla Grace</cp:lastModifiedBy>
  <cp:revision>4</cp:revision>
  <dcterms:created xsi:type="dcterms:W3CDTF">2024-11-25T01:19:44Z</dcterms:created>
  <dcterms:modified xsi:type="dcterms:W3CDTF">2024-11-25T02:29:42Z</dcterms:modified>
</cp:coreProperties>
</file>